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2024-11-18T00:05:35Z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